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1214" r:id="rId3"/>
    <p:sldId id="1216" r:id="rId4"/>
    <p:sldId id="1294" r:id="rId5"/>
    <p:sldId id="1401" r:id="rId6"/>
    <p:sldId id="1422" r:id="rId7"/>
    <p:sldId id="1423" r:id="rId8"/>
    <p:sldId id="1426" r:id="rId9"/>
    <p:sldId id="1424" r:id="rId10"/>
    <p:sldId id="1425" r:id="rId11"/>
    <p:sldId id="1427" r:id="rId12"/>
    <p:sldId id="1428" r:id="rId13"/>
    <p:sldId id="1429" r:id="rId14"/>
    <p:sldId id="1430" r:id="rId15"/>
    <p:sldId id="1448" r:id="rId16"/>
    <p:sldId id="1433" r:id="rId17"/>
    <p:sldId id="1434" r:id="rId18"/>
    <p:sldId id="1435" r:id="rId19"/>
    <p:sldId id="1436" r:id="rId20"/>
    <p:sldId id="1437" r:id="rId21"/>
    <p:sldId id="1438" r:id="rId22"/>
    <p:sldId id="1439" r:id="rId23"/>
    <p:sldId id="1441" r:id="rId24"/>
    <p:sldId id="1440" r:id="rId25"/>
    <p:sldId id="1442" r:id="rId26"/>
    <p:sldId id="1443" r:id="rId27"/>
    <p:sldId id="1444" r:id="rId28"/>
    <p:sldId id="1445" r:id="rId29"/>
    <p:sldId id="1446" r:id="rId30"/>
    <p:sldId id="1447" r:id="rId31"/>
    <p:sldId id="771" r:id="rId32"/>
    <p:sldId id="693" r:id="rId33"/>
    <p:sldId id="1358" r:id="rId34"/>
    <p:sldId id="1449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4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5/4/2016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5/4/2016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5/4/2016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5/4/2016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5/4/2016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5/4/2016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5/4/2016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5/4/2016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5/4/2016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5/4/2016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5/4/2016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24 – Sorting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</a:t>
            </a:r>
            <a:r>
              <a:rPr lang="en-US" dirty="0" smtClean="0">
                <a:ea typeface="+mn-ea"/>
              </a:rPr>
              <a:t>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  <a:endParaRPr lang="en-US" dirty="0" smtClean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What is the </a:t>
            </a:r>
            <a:r>
              <a:rPr lang="en-US" dirty="0" smtClean="0"/>
              <a:t>Big Oh </a:t>
            </a:r>
            <a:r>
              <a:rPr lang="en-US" dirty="0"/>
              <a:t>of finding the lowest number in a </a:t>
            </a:r>
            <a:r>
              <a:rPr lang="en-US" dirty="0" smtClean="0"/>
              <a:t>list?</a:t>
            </a:r>
          </a:p>
          <a:p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what is the </a:t>
            </a:r>
            <a:r>
              <a:rPr lang="en-US" u="sng" dirty="0"/>
              <a:t>worst case </a:t>
            </a:r>
            <a:r>
              <a:rPr lang="en-US" dirty="0"/>
              <a:t>number of elements you’d have to look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through </a:t>
            </a:r>
            <a:r>
              <a:rPr lang="en-US" dirty="0"/>
              <a:t>to find the min</a:t>
            </a:r>
            <a:r>
              <a:rPr lang="en-US" dirty="0" smtClean="0"/>
              <a:t>?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48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 list of size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times would we have to find the min to sort the list?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r>
              <a:rPr lang="en-US" dirty="0"/>
              <a:t>What is the </a:t>
            </a:r>
            <a:r>
              <a:rPr lang="en-US" dirty="0" smtClean="0"/>
              <a:t>Big Oh </a:t>
            </a:r>
            <a:r>
              <a:rPr lang="en-US" dirty="0"/>
              <a:t>of this sorting algorithm?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59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7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Let’s </a:t>
            </a:r>
            <a:r>
              <a:rPr lang="en-US" dirty="0" smtClean="0"/>
              <a:t>take a look at another sorting method!</a:t>
            </a:r>
            <a:endParaRPr lang="en-US" dirty="0"/>
          </a:p>
          <a:p>
            <a:pPr marL="1771650" lvl="3" indent="-514350"/>
            <a:endParaRPr lang="en-US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We </a:t>
            </a:r>
            <a:r>
              <a:rPr lang="en-US" sz="2800" dirty="0"/>
              <a:t>look at the first pair of items in the list, and if the first one is bigger than the second one, we swap </a:t>
            </a:r>
            <a:r>
              <a:rPr lang="en-US" sz="2800" dirty="0" smtClean="0"/>
              <a:t>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Then </a:t>
            </a:r>
            <a:r>
              <a:rPr lang="en-US" sz="2800" dirty="0"/>
              <a:t>we look at the second and third one and put them in order, and so </a:t>
            </a:r>
            <a:r>
              <a:rPr lang="en-US" sz="2800" dirty="0" smtClean="0"/>
              <a:t>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Once </a:t>
            </a:r>
            <a:r>
              <a:rPr lang="en-US" sz="2800" dirty="0"/>
              <a:t>we hit the end of the list, we start over at the </a:t>
            </a:r>
            <a:r>
              <a:rPr lang="en-US" sz="2800" dirty="0" smtClean="0"/>
              <a:t>beginning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Repeat </a:t>
            </a:r>
            <a:r>
              <a:rPr lang="en-US" sz="2800" dirty="0"/>
              <a:t>until the list is sorted!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224"/>
            <a:ext cx="8229600" cy="43339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[ 4, 8, 1, 10, 13, 14, 6]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First </a:t>
            </a:r>
            <a:r>
              <a:rPr lang="en-US" sz="2400" u="sng" dirty="0"/>
              <a:t>pass: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4 </a:t>
            </a:r>
            <a:r>
              <a:rPr lang="en-US" sz="2400" dirty="0"/>
              <a:t>and 8 are in order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8 </a:t>
            </a:r>
            <a:r>
              <a:rPr lang="en-US" sz="2400" dirty="0"/>
              <a:t>and 1 should be swapped: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4, 1, 8, 10, 13, 14, 6]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8 </a:t>
            </a:r>
            <a:r>
              <a:rPr lang="en-US" sz="2400" dirty="0"/>
              <a:t>and 10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10 and 13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13 and 14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6 and 14 should be </a:t>
            </a:r>
            <a:r>
              <a:rPr lang="en-US" sz="2400" dirty="0" smtClean="0"/>
              <a:t>swapped: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4, 1, 8, 10, 13, 6, 14]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2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224"/>
            <a:ext cx="8229600" cy="43339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[ 4, 1, 8, 10, 13, 6, 14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Second pass</a:t>
            </a:r>
            <a:r>
              <a:rPr lang="en-US" sz="2400" u="sng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4 </a:t>
            </a:r>
            <a:r>
              <a:rPr lang="en-US" sz="2400" dirty="0"/>
              <a:t>and 1 should be swapped</a:t>
            </a:r>
            <a:r>
              <a:rPr lang="en-US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1, 4, 8, 10, 13, 6, 14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4 and 8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8 and 10 are in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10 and 13 are in </a:t>
            </a:r>
            <a:r>
              <a:rPr lang="en-US" sz="2400" dirty="0" smtClean="0"/>
              <a:t>order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13 and 6 should be swapped: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1, 4, 8, 10, 6, 13, 14]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13 </a:t>
            </a:r>
            <a:r>
              <a:rPr lang="en-US" sz="2400" dirty="0"/>
              <a:t>and 14 are in </a:t>
            </a:r>
            <a:r>
              <a:rPr lang="en-US" sz="2400" dirty="0" smtClean="0"/>
              <a:t>order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16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2224"/>
            <a:ext cx="8229600" cy="4333939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4, 8, 10, 6, 13, 14]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Third pass</a:t>
            </a:r>
            <a:r>
              <a:rPr lang="en-US" sz="2400" u="sng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10 and 6 should </a:t>
            </a:r>
            <a:r>
              <a:rPr lang="en-US" sz="2400" dirty="0"/>
              <a:t>be swapped</a:t>
            </a:r>
            <a:r>
              <a:rPr lang="en-US" sz="2400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4, 8,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6, 10,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13, 14]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u="sng" dirty="0" smtClean="0"/>
              <a:t>Fourth pass</a:t>
            </a:r>
            <a:r>
              <a:rPr lang="en-US" sz="2400" u="sng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8 </a:t>
            </a:r>
            <a:r>
              <a:rPr lang="en-US" sz="2400" dirty="0"/>
              <a:t>and 6 should be swapped: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[ 1, 4,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6, 8,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10, 13, 14]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31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smtClean="0"/>
              <a:t>, </a:t>
            </a:r>
            <a:r>
              <a:rPr lang="en-US" dirty="0"/>
              <a:t>how much work do we do for a single pass?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r>
              <a:rPr lang="en-US"/>
              <a:t>How </a:t>
            </a:r>
            <a:r>
              <a:rPr lang="en-US" smtClean="0"/>
              <a:t>many </a:t>
            </a:r>
            <a:r>
              <a:rPr lang="en-US" dirty="0"/>
              <a:t>passes will we have to do</a:t>
            </a:r>
            <a:r>
              <a:rPr lang="en-US" dirty="0" smtClean="0"/>
              <a:t>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 smtClean="0"/>
          </a:p>
          <a:p>
            <a:r>
              <a:rPr lang="en-US" dirty="0" smtClean="0"/>
              <a:t>What is the Big Oh of Bubble Sort?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</a:t>
            </a:r>
            <a:r>
              <a:rPr lang="en-US" b="1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69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Quicksort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2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7943088" cy="4156799"/>
          </a:xfrm>
        </p:spPr>
        <p:txBody>
          <a:bodyPr/>
          <a:lstStyle/>
          <a:p>
            <a:r>
              <a:rPr lang="en-US" dirty="0" smtClean="0"/>
              <a:t>Here’s another method: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Start </a:t>
            </a:r>
            <a:r>
              <a:rPr lang="en-US" dirty="0"/>
              <a:t>with the number on the far </a:t>
            </a:r>
            <a:r>
              <a:rPr lang="en-US" dirty="0" smtClean="0"/>
              <a:t>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Put everything less </a:t>
            </a:r>
            <a:r>
              <a:rPr lang="en-US" dirty="0"/>
              <a:t>than that number on the left of it and everything greater than it on the right of </a:t>
            </a:r>
            <a:r>
              <a:rPr lang="en-US" dirty="0" smtClean="0"/>
              <a:t>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Quicksort </a:t>
            </a:r>
            <a:r>
              <a:rPr lang="en-US" dirty="0"/>
              <a:t>the left side and the right </a:t>
            </a:r>
            <a:r>
              <a:rPr lang="en-US" dirty="0" smtClean="0"/>
              <a:t>side</a:t>
            </a:r>
          </a:p>
          <a:p>
            <a:pPr lvl="3"/>
            <a:endParaRPr lang="en-US" sz="1600" dirty="0"/>
          </a:p>
          <a:p>
            <a:r>
              <a:rPr lang="en-US" dirty="0" smtClean="0"/>
              <a:t>Does this method remind you of anything?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5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</a:p>
          <a:p>
            <a:pPr lvl="1"/>
            <a:r>
              <a:rPr lang="en-US" dirty="0" smtClean="0"/>
              <a:t>Linear search</a:t>
            </a:r>
          </a:p>
          <a:p>
            <a:pPr lvl="1"/>
            <a:r>
              <a:rPr lang="en-US" dirty="0" smtClean="0"/>
              <a:t>Binary search</a:t>
            </a:r>
          </a:p>
          <a:p>
            <a:r>
              <a:rPr lang="en-US" dirty="0" smtClean="0"/>
              <a:t>Asymptotic Performance</a:t>
            </a:r>
          </a:p>
          <a:p>
            <a:pPr lvl="1"/>
            <a:r>
              <a:rPr lang="en-US" dirty="0" smtClean="0"/>
              <a:t>How fast an algorithm “runs”</a:t>
            </a:r>
          </a:p>
          <a:p>
            <a:pPr lvl="1"/>
            <a:r>
              <a:rPr lang="en-US" dirty="0" smtClean="0"/>
              <a:t>Why certain algorithms are “better” than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For a list of 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/>
              <a:t>, how many steps does it take to move everything less than the last number to the left and everything greater than the last number to the right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5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/>
              <a:t>How many times </a:t>
            </a:r>
            <a:r>
              <a:rPr lang="en-US" dirty="0" smtClean="0"/>
              <a:t>will the </a:t>
            </a:r>
            <a:r>
              <a:rPr lang="en-US" dirty="0"/>
              <a:t>algorithm divide the list in half</a:t>
            </a:r>
            <a:r>
              <a:rPr lang="en-US" dirty="0" smtClean="0"/>
              <a:t>?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Big Oh of </a:t>
            </a:r>
            <a:r>
              <a:rPr lang="en-US" dirty="0" smtClean="0"/>
              <a:t>Quick Sort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94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5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time,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Nlg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(N))</a:t>
            </a:r>
            <a:r>
              <a:rPr lang="en-US" dirty="0" smtClean="0"/>
              <a:t> </a:t>
            </a:r>
            <a:r>
              <a:rPr lang="en-US" dirty="0"/>
              <a:t>is the best we can do for </a:t>
            </a:r>
            <a:r>
              <a:rPr lang="en-US" dirty="0" smtClean="0"/>
              <a:t>sorting</a:t>
            </a:r>
          </a:p>
          <a:p>
            <a:r>
              <a:rPr lang="en-US" dirty="0" smtClean="0"/>
              <a:t>However </a:t>
            </a:r>
            <a:r>
              <a:rPr lang="en-US" dirty="0"/>
              <a:t>if we make the problem slightly easier, we can do even better!</a:t>
            </a:r>
          </a:p>
          <a:p>
            <a:endParaRPr lang="en-US" dirty="0"/>
          </a:p>
          <a:p>
            <a:r>
              <a:rPr lang="en-US" dirty="0"/>
              <a:t>Imagine we know for a fact that the list we are sorting is </a:t>
            </a:r>
            <a:r>
              <a:rPr lang="en-US" u="sng" dirty="0"/>
              <a:t>only</a:t>
            </a:r>
            <a:r>
              <a:rPr lang="en-US" dirty="0"/>
              <a:t> integers between 0 and </a:t>
            </a:r>
            <a:r>
              <a:rPr lang="en-US" dirty="0" smtClean="0"/>
              <a:t>9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67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45424" cy="4156799"/>
          </a:xfrm>
        </p:spPr>
        <p:txBody>
          <a:bodyPr/>
          <a:lstStyle/>
          <a:p>
            <a:r>
              <a:rPr lang="en-US" dirty="0"/>
              <a:t>We can make </a:t>
            </a:r>
            <a:r>
              <a:rPr lang="en-US" dirty="0" smtClean="0"/>
              <a:t>a list of size 10 filled </a:t>
            </a:r>
            <a:r>
              <a:rPr lang="en-US" dirty="0"/>
              <a:t>with </a:t>
            </a:r>
            <a:r>
              <a:rPr lang="en-US" dirty="0" smtClean="0"/>
              <a:t>zeroes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first element of this list represents the number of zeroes we’ve seen so far in the list we’re </a:t>
            </a:r>
            <a:r>
              <a:rPr lang="en-US" dirty="0" smtClean="0"/>
              <a:t>sorting</a:t>
            </a:r>
          </a:p>
          <a:p>
            <a:r>
              <a:rPr lang="en-US" dirty="0" smtClean="0"/>
              <a:t>The </a:t>
            </a:r>
            <a:r>
              <a:rPr lang="en-US" dirty="0"/>
              <a:t>second number is the number of ones we’ve seen, and so 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098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So say we have the list: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[0, 3, 2, 1, 6, 8, 4, 4, 7, 7, 7]</a:t>
            </a:r>
          </a:p>
          <a:p>
            <a:r>
              <a:rPr lang="en-US" dirty="0" smtClean="0"/>
              <a:t>We make our counting list: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[0, 0, 0, 0, 0, 0, 0, 0, 0, 0]</a:t>
            </a:r>
          </a:p>
          <a:p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iterate over the list we want to </a:t>
            </a:r>
            <a:r>
              <a:rPr lang="en-US" dirty="0" smtClean="0"/>
              <a:t>sort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31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first number is a zero, so we add one to the zeroth element of our counting list: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0, 0, 0, 0, 0, 0, 0, 0, 0]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next number is a 3, so we add one to the third element of our counting list: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0, 0, 1, 0, 0, 0, 0, 0, 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093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Then </a:t>
            </a:r>
            <a:r>
              <a:rPr lang="en-US" dirty="0"/>
              <a:t>2: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0, 1, 1, 0, 0, 0, 0, 0, 0]</a:t>
            </a:r>
          </a:p>
          <a:p>
            <a:r>
              <a:rPr lang="en-US" dirty="0" smtClean="0"/>
              <a:t>Then </a:t>
            </a:r>
            <a:r>
              <a:rPr lang="en-US" dirty="0"/>
              <a:t>1: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1, 1, 0, 1, 0, 0, 0, 0, 0, 0]</a:t>
            </a:r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we’re done, the list looks like this: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[1, 1, 1, 1, 2, 0, 1, 3, 1, 0]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995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an index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, we know </a:t>
            </a:r>
            <a:r>
              <a:rPr lang="en-US" dirty="0" smtClean="0"/>
              <a:t>that if </a:t>
            </a:r>
            <a:br>
              <a:rPr lang="en-US" dirty="0" smtClean="0"/>
            </a:b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== 1</a:t>
            </a:r>
            <a:r>
              <a:rPr lang="en-US" dirty="0"/>
              <a:t>, there was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/>
              <a:t> in the original </a:t>
            </a:r>
            <a:r>
              <a:rPr lang="en-US" dirty="0" smtClean="0"/>
              <a:t>list</a:t>
            </a:r>
            <a:endParaRPr lang="en-US" dirty="0"/>
          </a:p>
          <a:p>
            <a:endParaRPr lang="en-US" dirty="0"/>
          </a:p>
          <a:p>
            <a:r>
              <a:rPr lang="en-US" dirty="0"/>
              <a:t>One pass over the counting list to figure out which numbers were there and we’ve sorted it!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14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113776" cy="4156799"/>
          </a:xfrm>
        </p:spPr>
        <p:txBody>
          <a:bodyPr/>
          <a:lstStyle/>
          <a:p>
            <a:r>
              <a:rPr lang="en-US" dirty="0" smtClean="0"/>
              <a:t>How many operations do we need to do to fill out our counting list with zeros?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endParaRPr lang="en-US" dirty="0" smtClean="0"/>
          </a:p>
          <a:p>
            <a:r>
              <a:rPr lang="en-US" dirty="0"/>
              <a:t>How many operations do we need to do to fill out our counting list with </a:t>
            </a:r>
            <a:r>
              <a:rPr lang="en-US" dirty="0" smtClean="0"/>
              <a:t>the right values?</a:t>
            </a:r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16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 Run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113776" cy="4156799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many operations do we need to do to </a:t>
            </a:r>
            <a:r>
              <a:rPr lang="en-US" dirty="0" smtClean="0"/>
              <a:t>reconstruct our sorted list?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</a:p>
          <a:p>
            <a:r>
              <a:rPr lang="en-US" dirty="0" smtClean="0"/>
              <a:t>This gives us a total run time </a:t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2N + 10</a:t>
            </a:r>
            <a:r>
              <a:rPr lang="en-US" dirty="0" smtClean="0"/>
              <a:t> operations</a:t>
            </a:r>
          </a:p>
          <a:p>
            <a:pPr lvl="1"/>
            <a:r>
              <a:rPr lang="en-US" dirty="0" smtClean="0"/>
              <a:t>So our final run time is simply</a:t>
            </a:r>
            <a:endParaRPr lang="en-US" dirty="0"/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O(N)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906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Survey #2 is out – due Monday, May 9th</a:t>
            </a:r>
          </a:p>
          <a:p>
            <a:endParaRPr lang="en-US" dirty="0"/>
          </a:p>
          <a:p>
            <a:r>
              <a:rPr lang="en-US" dirty="0" smtClean="0"/>
              <a:t>Project </a:t>
            </a:r>
            <a:r>
              <a:rPr lang="en-US" dirty="0" smtClean="0"/>
              <a:t>2 </a:t>
            </a:r>
            <a:r>
              <a:rPr lang="en-US" dirty="0"/>
              <a:t>is out</a:t>
            </a:r>
          </a:p>
          <a:p>
            <a:pPr lvl="1"/>
            <a:r>
              <a:rPr lang="en-US" dirty="0"/>
              <a:t>Due by </a:t>
            </a:r>
            <a:r>
              <a:rPr lang="en-US" dirty="0" smtClean="0"/>
              <a:t>Monday, May 9th at </a:t>
            </a:r>
            <a:r>
              <a:rPr lang="en-US" dirty="0"/>
              <a:t>8:59:59 PM</a:t>
            </a:r>
          </a:p>
          <a:p>
            <a:pPr lvl="1"/>
            <a:r>
              <a:rPr lang="en-US" dirty="0"/>
              <a:t>Do NOT procrastinate!</a:t>
            </a:r>
          </a:p>
          <a:p>
            <a:pPr lvl="3"/>
            <a:endParaRPr lang="en-US" dirty="0"/>
          </a:p>
          <a:p>
            <a:r>
              <a:rPr lang="en-US" dirty="0"/>
              <a:t>Next Class: </a:t>
            </a:r>
            <a:r>
              <a:rPr lang="en-US" dirty="0" smtClean="0"/>
              <a:t>Review for the Final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Announcements: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Exam will held be on Friday, </a:t>
            </a:r>
            <a:br>
              <a:rPr lang="en-US" dirty="0" smtClean="0"/>
            </a:br>
            <a:r>
              <a:rPr lang="en-US" b="1" dirty="0" smtClean="0"/>
              <a:t>May 13</a:t>
            </a:r>
            <a:r>
              <a:rPr lang="en-US" b="1" baseline="30000" dirty="0" smtClean="0"/>
              <a:t>th</a:t>
            </a:r>
            <a:r>
              <a:rPr lang="en-US" b="1" dirty="0" smtClean="0"/>
              <a:t> from 6 to 8 PM</a:t>
            </a:r>
            <a:endParaRPr lang="en-US" b="1" dirty="0" smtClean="0"/>
          </a:p>
          <a:p>
            <a:r>
              <a:rPr lang="en-US" dirty="0" smtClean="0"/>
              <a:t>Being held in three separate rooms</a:t>
            </a:r>
          </a:p>
          <a:p>
            <a:pPr lvl="2"/>
            <a:r>
              <a:rPr lang="en-US" dirty="0" smtClean="0"/>
              <a:t>ENGR 027 – Sections 2, 5, 11, 12, 15, 22, and 23</a:t>
            </a:r>
          </a:p>
          <a:p>
            <a:pPr lvl="2"/>
            <a:r>
              <a:rPr lang="en-US" dirty="0" smtClean="0"/>
              <a:t>ITE 102 – Sections 4, 14, and 21</a:t>
            </a:r>
          </a:p>
          <a:p>
            <a:pPr lvl="2"/>
            <a:r>
              <a:rPr lang="en-US" dirty="0" smtClean="0"/>
              <a:t>ITE 104 – Sections 3, 9, 10, 16, 18, and 20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Make sure you go to the correct room!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1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Room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Room assignments by TA…</a:t>
            </a:r>
          </a:p>
          <a:p>
            <a:pPr lvl="3"/>
            <a:endParaRPr lang="en-US" dirty="0"/>
          </a:p>
          <a:p>
            <a:r>
              <a:rPr lang="en-US" dirty="0" smtClean="0"/>
              <a:t>ENGR 027</a:t>
            </a:r>
          </a:p>
          <a:p>
            <a:pPr lvl="1"/>
            <a:r>
              <a:rPr lang="en-US" dirty="0" smtClean="0"/>
              <a:t>Alex, Grace, Joe, Rishi, Ted, Tyler</a:t>
            </a:r>
          </a:p>
          <a:p>
            <a:r>
              <a:rPr lang="en-US" dirty="0" smtClean="0"/>
              <a:t>ITE 102</a:t>
            </a:r>
          </a:p>
          <a:p>
            <a:pPr lvl="1"/>
            <a:r>
              <a:rPr lang="en-US" dirty="0" smtClean="0"/>
              <a:t>Chris, Jeremy, Michael</a:t>
            </a:r>
          </a:p>
          <a:p>
            <a:r>
              <a:rPr lang="en-US" dirty="0" smtClean="0"/>
              <a:t>ITE 104</a:t>
            </a:r>
          </a:p>
          <a:p>
            <a:pPr lvl="1"/>
            <a:r>
              <a:rPr lang="en-US" dirty="0" smtClean="0"/>
              <a:t>Hailee, Jacob, Katie, Liz, Patrick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887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learn about sorting algorithms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Bubble Sort</a:t>
            </a:r>
          </a:p>
          <a:p>
            <a:pPr lvl="1"/>
            <a:r>
              <a:rPr lang="en-US" dirty="0" smtClean="0"/>
              <a:t>Quick Sort</a:t>
            </a:r>
          </a:p>
          <a:p>
            <a:pPr lvl="1"/>
            <a:r>
              <a:rPr lang="en-US" dirty="0" smtClean="0"/>
              <a:t>Radix Sort</a:t>
            </a:r>
          </a:p>
          <a:p>
            <a:r>
              <a:rPr lang="en-US" dirty="0" smtClean="0"/>
              <a:t>To examine which of these algorithms is </a:t>
            </a:r>
            <a:br>
              <a:rPr lang="en-US" dirty="0" smtClean="0"/>
            </a:br>
            <a:r>
              <a:rPr lang="en-US" dirty="0" smtClean="0"/>
              <a:t>best for different sorting situations</a:t>
            </a:r>
          </a:p>
          <a:p>
            <a:pPr lvl="1"/>
            <a:r>
              <a:rPr lang="en-US" dirty="0" smtClean="0"/>
              <a:t>How quickly do they scale?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73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algorithms put the elements of </a:t>
            </a:r>
            <a:br>
              <a:rPr lang="en-US" dirty="0" smtClean="0"/>
            </a:br>
            <a:r>
              <a:rPr lang="en-US" dirty="0" smtClean="0"/>
              <a:t>a list in a specific order</a:t>
            </a:r>
          </a:p>
          <a:p>
            <a:endParaRPr lang="en-US" dirty="0"/>
          </a:p>
          <a:p>
            <a:r>
              <a:rPr lang="en-US" dirty="0" smtClean="0"/>
              <a:t>A sorted list is necessary to be able </a:t>
            </a:r>
            <a:br>
              <a:rPr lang="en-US" dirty="0" smtClean="0"/>
            </a:br>
            <a:r>
              <a:rPr lang="en-US" dirty="0" smtClean="0"/>
              <a:t>to use certain other algorithms</a:t>
            </a:r>
          </a:p>
          <a:p>
            <a:r>
              <a:rPr lang="en-US" dirty="0" smtClean="0"/>
              <a:t>Like binary search!</a:t>
            </a:r>
          </a:p>
          <a:p>
            <a:pPr lvl="1"/>
            <a:r>
              <a:rPr lang="en-US" dirty="0" smtClean="0"/>
              <a:t>If sorted once, we can search many, many times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206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different ways to sort a list</a:t>
            </a:r>
          </a:p>
          <a:p>
            <a:r>
              <a:rPr lang="en-US" dirty="0" smtClean="0"/>
              <a:t>What method would you use?</a:t>
            </a:r>
            <a:endParaRPr lang="en-US" dirty="0"/>
          </a:p>
          <a:p>
            <a:r>
              <a:rPr lang="en-US" dirty="0" smtClean="0"/>
              <a:t>Now imagine you can only look at </a:t>
            </a:r>
            <a:br>
              <a:rPr lang="en-US" dirty="0" smtClean="0"/>
            </a:br>
            <a:r>
              <a:rPr lang="en-US" b="1" i="1" dirty="0" err="1" smtClean="0"/>
              <a:t>at</a:t>
            </a:r>
            <a:r>
              <a:rPr lang="en-US" b="1" i="1" dirty="0" smtClean="0"/>
              <a:t> most </a:t>
            </a:r>
            <a:r>
              <a:rPr lang="en-US" dirty="0" smtClean="0"/>
              <a:t>two elements at a time</a:t>
            </a:r>
          </a:p>
          <a:p>
            <a:endParaRPr lang="en-US" dirty="0"/>
          </a:p>
          <a:p>
            <a:r>
              <a:rPr lang="en-US" dirty="0" smtClean="0"/>
              <a:t>Computer science has a number of </a:t>
            </a:r>
            <a:br>
              <a:rPr lang="en-US" dirty="0" smtClean="0"/>
            </a:br>
            <a:r>
              <a:rPr lang="en-US" dirty="0" smtClean="0"/>
              <a:t>commonly used sorting algorithms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99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1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a simple way of sorting a list: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the smallest number in a </a:t>
            </a:r>
            <a:r>
              <a:rPr lang="en-US" dirty="0" smtClean="0"/>
              <a:t>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</a:t>
            </a:r>
            <a:r>
              <a:rPr lang="en-US" dirty="0"/>
              <a:t>that to the end of a new </a:t>
            </a:r>
            <a:r>
              <a:rPr lang="en-US" dirty="0" smtClean="0"/>
              <a:t>list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 </a:t>
            </a:r>
            <a:r>
              <a:rPr lang="en-US" dirty="0"/>
              <a:t>until the original list is </a:t>
            </a:r>
            <a:r>
              <a:rPr lang="en-US" dirty="0" smtClean="0"/>
              <a:t>empty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9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42193</TotalTime>
  <Words>1254</Words>
  <Application>Microsoft Office PowerPoint</Application>
  <PresentationFormat>On-screen Show (4:3)</PresentationFormat>
  <Paragraphs>221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24 – Sorting</vt:lpstr>
      <vt:lpstr>Last Class We Covered</vt:lpstr>
      <vt:lpstr>Any Questions from Last Time?</vt:lpstr>
      <vt:lpstr>Today’s Objectives</vt:lpstr>
      <vt:lpstr>Sorting</vt:lpstr>
      <vt:lpstr>Sorting Algorithms</vt:lpstr>
      <vt:lpstr>Sorting Algorithms</vt:lpstr>
      <vt:lpstr>Selection Sort</vt:lpstr>
      <vt:lpstr>Selection Sort Algorithm</vt:lpstr>
      <vt:lpstr>Selection Sort Run Time</vt:lpstr>
      <vt:lpstr>Selection Sort Run Time</vt:lpstr>
      <vt:lpstr>Bubble Sort</vt:lpstr>
      <vt:lpstr>Bubble Sort Algorithm</vt:lpstr>
      <vt:lpstr>Bubble Sort Example</vt:lpstr>
      <vt:lpstr>Bubble Sort Example (Cont)</vt:lpstr>
      <vt:lpstr>Bubble Sort Example (Cont)</vt:lpstr>
      <vt:lpstr>Bubble Sort Run Time</vt:lpstr>
      <vt:lpstr>Quicksort</vt:lpstr>
      <vt:lpstr>Quicksort Algorithm</vt:lpstr>
      <vt:lpstr>Quicksort Run Time</vt:lpstr>
      <vt:lpstr>Quicksort Run Time</vt:lpstr>
      <vt:lpstr>Radix Sort</vt:lpstr>
      <vt:lpstr>Improving Run Time</vt:lpstr>
      <vt:lpstr>Radix Sort Algorithm</vt:lpstr>
      <vt:lpstr>Radix Sort Algorithm</vt:lpstr>
      <vt:lpstr>Radix Sort Algorithm</vt:lpstr>
      <vt:lpstr>Radix Sort Algorithm</vt:lpstr>
      <vt:lpstr>Radix Sort Algorithm</vt:lpstr>
      <vt:lpstr>Radix Sort Run Time</vt:lpstr>
      <vt:lpstr>Radix Sort Run Time</vt:lpstr>
      <vt:lpstr>Any Other Questions?</vt:lpstr>
      <vt:lpstr>General Announcements</vt:lpstr>
      <vt:lpstr>Announcements: Final Exam</vt:lpstr>
      <vt:lpstr>Final Exam Room Assignments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603</cp:revision>
  <dcterms:created xsi:type="dcterms:W3CDTF">2014-05-05T14:25:42Z</dcterms:created>
  <dcterms:modified xsi:type="dcterms:W3CDTF">2016-05-06T00:08:34Z</dcterms:modified>
</cp:coreProperties>
</file>